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32A7E-8623-172E-A79B-ADF6AAE4C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B248A-A584-F601-9770-104F96F23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4E3B3-6347-9E1C-36DE-B3051A61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1D337-B3FB-58C9-D544-DDC9F384D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DBC5D-BA54-57D2-9F6B-92406856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8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69997-58EE-D512-BB30-BAE771F8D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CCEB33-8512-B62E-8719-265BFC40D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25C1F-2862-AC0D-D5E5-B9D3006D2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03AFE-4172-3CE2-4E54-975FD4DEB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91B32-E702-1825-A5A6-633303ED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7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4E420A-53F8-A86D-32FD-3935D1496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FBFB5-C213-AB87-C461-5F6D2A415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B43C3-FC98-ECC2-59E1-11B208BF2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7CDB5-A594-D071-2FBB-0C37B8E2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2FF44-5725-7D56-F17A-B82859EA8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6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4F67-DD9A-847C-7F4F-EFA335F65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F5014-5695-2585-8BBE-93AAE93C2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A1783-24F5-DF2D-0AFC-F3CA68D8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32890-E899-1BA6-91AC-F3C96992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846D2-9DA7-B865-3978-F419EC93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DA728-B28B-E4AA-D6EB-2283CF475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EAD4-B19B-F88F-B15D-1C2392015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15EDD-04C0-E23B-2BF5-B29A9BEDE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30276-87E9-4DB1-D194-396C4BA50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B27B3-163C-DDDD-446C-1379C8FB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04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EE324-F29F-FA22-B560-5070CF03B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C7EE4-935A-2ACF-B42F-3D8B6AB545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DC8DC-B7AE-321F-965F-909C18134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4526C-E584-CFDD-21AE-932CEE60A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A5D1E-1766-E2B8-BDF4-ACB50BCE8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09F2D-752E-49F2-72D0-FD98BF69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D474-326C-4D3E-E5A9-FFD8387A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0E6B2-B0D3-BB09-220F-3FE0F3AA6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62237D-41F1-B504-62E1-700E1E121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778A7-3AB5-6D57-67F0-EDB06F364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900914-6727-D456-4097-1EA746E366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2B1000-2016-0C4F-8FE2-F798B54B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E9A771-176F-A542-D17B-B5B32F58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B2BDDF-DC7C-75E5-7C59-28A05731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3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51745-203C-0363-C1CE-E6979CF4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D556CC-D669-E637-5E1C-5C7181ED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C4AA5-5DCE-835F-AAD5-3F7BB434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8F80A5-8DA5-3561-11B0-DB23D751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4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FE3AE0-72FD-CEE8-1489-FBADE2E83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4848F-0063-D393-FC63-73D1187D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F0CC96-B12B-D44E-92B8-C7C5F784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1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C3F5-FFA3-21E1-003F-FA9A1100D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3CFEC-9723-00D1-B0A1-AD998B819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4617B-9FBC-CB4C-3A95-EBA0D4365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B4659-CAA5-4744-6E78-BC17FE81D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6DF8B-57AD-159F-A642-552A08F08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AD5D6-90BB-25DF-6935-BD4F2A590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2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86FF-3C3E-7976-BFA1-5F08A919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110B92-A8CE-7D82-A1F0-3EB4DF0528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39C47-CF19-BED9-579B-830AD75C6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10C87-9985-8366-B2C4-905EE682A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38644-A5F1-76DD-E053-1D1AA486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7967A-EEB8-FAD1-816D-17F313DD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EB16CF-74A7-1014-6BA0-45F2D50F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5E4C3-6D3C-8A17-BE80-39A135AE4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99271-3CAC-21BC-F528-D9449CEB9E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4C5DA0-B99F-4E07-AA13-9CE6735CDEF5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2EBD7-63B9-BF7B-AD91-E898F07F3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20B6F-4083-0EF5-173D-FB152C752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69C127-7319-4356-82B2-36754F626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9FA4-2598-6094-B429-F070D625F0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6C2469-9E25-E0F8-A096-D0AAA8870A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Nguyễn Xuân Bình</dc:creator>
  <cp:lastModifiedBy>Nguyễn Xuân Bình</cp:lastModifiedBy>
  <cp:revision>2</cp:revision>
  <dcterms:created xsi:type="dcterms:W3CDTF">2025-10-12T02:54:24Z</dcterms:created>
  <dcterms:modified xsi:type="dcterms:W3CDTF">2025-10-12T02:54:36Z</dcterms:modified>
</cp:coreProperties>
</file>